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77" r:id="rId6"/>
    <p:sldId id="280" r:id="rId7"/>
    <p:sldId id="278" r:id="rId8"/>
    <p:sldId id="264" r:id="rId9"/>
    <p:sldId id="259" r:id="rId10"/>
    <p:sldId id="260" r:id="rId11"/>
    <p:sldId id="261" r:id="rId12"/>
    <p:sldId id="262" r:id="rId13"/>
    <p:sldId id="263" r:id="rId14"/>
    <p:sldId id="273" r:id="rId15"/>
    <p:sldId id="274" r:id="rId16"/>
    <p:sldId id="275" r:id="rId17"/>
    <p:sldId id="265" r:id="rId18"/>
    <p:sldId id="266" r:id="rId19"/>
    <p:sldId id="269" r:id="rId20"/>
    <p:sldId id="267" r:id="rId21"/>
    <p:sldId id="270" r:id="rId22"/>
    <p:sldId id="271" r:id="rId23"/>
    <p:sldId id="268" r:id="rId24"/>
    <p:sldId id="27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FF66"/>
    <a:srgbClr val="66FF99"/>
    <a:srgbClr val="00FF00"/>
    <a:srgbClr val="FF6699"/>
    <a:srgbClr val="6699FF"/>
    <a:srgbClr val="3399FF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nk rose and hear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0" y="1947862"/>
            <a:ext cx="4895850" cy="3919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429000" y="616803"/>
            <a:ext cx="30480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309878"/>
            <a:ext cx="7239000" cy="28623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রঞ্জনা সাহা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নরপাটি সরকারি প্রাথমিক বিদ্যালয়।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লাকসাম, কুমিল্লা।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saharanjana1983@gmail.com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1219200"/>
            <a:ext cx="1524000" cy="20112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838200" y="464403"/>
            <a:ext cx="34290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 </a:t>
            </a:r>
            <a:endParaRPr lang="en-US" sz="4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676400"/>
            <a:ext cx="6629400" cy="41549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শ্রেণিঃদ্বিতীয়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বিষয়ঃ বাংলা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পাঠঃআমাদের দেশ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পাঠ্যাংশঃআমাদের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…..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ছায়ায়।  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পৃষ্ঠাঃ৭ 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সময়ঃমিনিট 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759803"/>
            <a:ext cx="23622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276600"/>
            <a:ext cx="822960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 কবিতা শুনে বুঝতে পারবে।</a:t>
            </a:r>
          </a:p>
          <a:p>
            <a:pPr marL="342900" indent="-342900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 কবিতা আবৃত্তি করতে পারবে।</a:t>
            </a:r>
          </a:p>
          <a:p>
            <a:pPr marL="342900" indent="-342900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 কবিতা সংশ্লিষ্ট প্রশ্নের উত্তর লিখতে পারবে।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2667000"/>
            <a:ext cx="4572000" cy="14465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 ঘোষনা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505200"/>
            <a:ext cx="35814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or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295400"/>
            <a:ext cx="35814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carrying rice s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295400"/>
            <a:ext cx="35814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286000" y="76200"/>
            <a:ext cx="4953000" cy="830997"/>
          </a:xfrm>
          <a:prstGeom prst="rect">
            <a:avLst/>
          </a:prstGeom>
          <a:solidFill>
            <a:srgbClr val="99FF66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ছবিগুলো কোন দেশের?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6073914"/>
            <a:ext cx="3429000" cy="707886"/>
          </a:xfrm>
          <a:prstGeom prst="rect">
            <a:avLst/>
          </a:prstGeom>
          <a:solidFill>
            <a:srgbClr val="FFFF66"/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আমাদের দেশের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pd265443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3581400"/>
            <a:ext cx="35814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2750403"/>
            <a:ext cx="3657600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আমাদের দেশ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819400"/>
            <a:ext cx="51054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শিক্ষকের আবৃত্তি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সময়ঃ৮মিনিট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2140803"/>
            <a:ext cx="3429000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আমাদের দেশ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14800" y="3352800"/>
            <a:ext cx="39624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বজলুর রশীদ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676400"/>
            <a:ext cx="464820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আমাদের দেশ তারে কত ভালোবাসি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4648200"/>
            <a:ext cx="43434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সবুজ ঘাসের বুকে শেফালির হাসি,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442942982_02bcf017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068384"/>
            <a:ext cx="2895600" cy="17228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16977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1066800"/>
            <a:ext cx="2780656" cy="1852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447800"/>
            <a:ext cx="4724400" cy="5847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মাঠে মাঠে চরে গরু নদী বয়ে যায়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4419600"/>
            <a:ext cx="4495800" cy="584775"/>
          </a:xfrm>
          <a:prstGeom prst="rect">
            <a:avLst/>
          </a:prstGeom>
          <a:solidFill>
            <a:srgbClr val="FFFF6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জেলে ভাই ধরে মাছ মেঘের ছায়ায়।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fishn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3733800"/>
            <a:ext cx="2984740" cy="2053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Rainy_Season_Banglade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685800"/>
            <a:ext cx="29464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00200"/>
            <a:ext cx="4800600" cy="584775"/>
          </a:xfrm>
          <a:prstGeom prst="rect">
            <a:avLst/>
          </a:prstGeom>
          <a:solidFill>
            <a:srgbClr val="66FF33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রাখাল বাজায় বাঁশি কেটে যায় বেলা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4596825"/>
            <a:ext cx="4953000" cy="584775"/>
          </a:xfrm>
          <a:prstGeom prst="rect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চাষা ভাই করে চাষ কাজে নাই হেলা।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griculture-Ind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3810000"/>
            <a:ext cx="2778782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7844" r="14746" b="46761"/>
          <a:stretch>
            <a:fillRect/>
          </a:stretch>
        </p:blipFill>
        <p:spPr bwMode="auto">
          <a:xfrm>
            <a:off x="5638800" y="914400"/>
            <a:ext cx="3124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52600"/>
            <a:ext cx="5029200" cy="584775"/>
          </a:xfrm>
          <a:prstGeom prst="rect">
            <a:avLst/>
          </a:prstGeom>
          <a:solidFill>
            <a:srgbClr val="3399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সোনার ফসল ফলে খেত ভরা ধান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4749225"/>
            <a:ext cx="4648200" cy="584775"/>
          </a:xfrm>
          <a:prstGeom prst="rect">
            <a:avLst/>
          </a:prstGeom>
          <a:solidFill>
            <a:srgbClr val="6699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সকলের মুখে হাসি,গান আর গান।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635476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219200"/>
            <a:ext cx="27432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Farmer_of_Banglade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3810000"/>
            <a:ext cx="2743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7010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আমাদের দেশ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বজলুর রশীদ</a:t>
            </a:r>
          </a:p>
          <a:p>
            <a:pPr algn="ctr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আমাদের দেশ তারে কত ভালোবাসি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সবুজ ঘাসের বুকে শেফালির হাসি,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মাঠে মাঠে চরে গরু নদী বয়ে যায়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জেলে ভাই ধরে মাছ মেঘের ছায়ায়।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রাখাল বাজায় বাঁশি কেটে যায় বেলা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চাষা ভাই করে চাষ কাজে নেই হেলা।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সোনার ফসল ফলে খেত ভরা ধান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সকলের মুখে হাসি,গান আর গান। 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2505" r="26143" b="45142"/>
          <a:stretch>
            <a:fillRect/>
          </a:stretch>
        </p:blipFill>
        <p:spPr bwMode="auto">
          <a:xfrm>
            <a:off x="304800" y="304800"/>
            <a:ext cx="19812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70676" t="4656" b="59716"/>
          <a:stretch>
            <a:fillRect/>
          </a:stretch>
        </p:blipFill>
        <p:spPr bwMode="auto">
          <a:xfrm>
            <a:off x="7162800" y="457200"/>
            <a:ext cx="14049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 t="11594" r="-4348" b="63434"/>
          <a:stretch>
            <a:fillRect/>
          </a:stretch>
        </p:blipFill>
        <p:spPr bwMode="auto">
          <a:xfrm>
            <a:off x="7391400" y="4517570"/>
            <a:ext cx="1524000" cy="19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 l="45229" t="12376" r="13419" b="24258"/>
          <a:stretch>
            <a:fillRect/>
          </a:stretch>
        </p:blipFill>
        <p:spPr bwMode="auto">
          <a:xfrm>
            <a:off x="228600" y="3962400"/>
            <a:ext cx="198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2515850"/>
            <a:ext cx="4419600" cy="144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শব্দার্থ আলোচনা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সময়ঃ২মিনিট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438400"/>
            <a:ext cx="1752600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শেফালি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4800600"/>
            <a:ext cx="3352800" cy="769441"/>
          </a:xfrm>
          <a:prstGeom prst="rect">
            <a:avLst/>
          </a:prstGeom>
          <a:solidFill>
            <a:srgbClr val="FFFF66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শিউলি ফুল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590800" y="2590800"/>
            <a:ext cx="2286000" cy="5334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hiuli ful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600200"/>
            <a:ext cx="2786562" cy="2521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888159"/>
            <a:ext cx="44958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শিক্ষক-শিক্ষার্থীর আবৃত্তি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সময়ঃ৮মিনিট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819400"/>
            <a:ext cx="4953000" cy="1446550"/>
          </a:xfrm>
          <a:prstGeom prst="rect">
            <a:avLst/>
          </a:prstGeom>
          <a:solidFill>
            <a:srgbClr val="FF6699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শিক্ষার্থীর আবৃত্তি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সময়ঃ৬মিনিট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895600"/>
            <a:ext cx="6096000" cy="1446550"/>
          </a:xfrm>
          <a:prstGeom prst="rect">
            <a:avLst/>
          </a:prstGeom>
          <a:solidFill>
            <a:srgbClr val="99FF6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শিক্ষার্থীরা দলে আবৃত্তি করবে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সময়ঃ৪মিনিট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811959"/>
            <a:ext cx="3352800" cy="1446550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সময়ঃ১০মিনিট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895600"/>
            <a:ext cx="4572000" cy="769441"/>
          </a:xfrm>
          <a:prstGeom prst="rect">
            <a:avLst/>
          </a:prstGeom>
          <a:solidFill>
            <a:srgbClr val="FFFF66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শিক্ষার্থীর একক আবৃত্তি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286000"/>
            <a:ext cx="2895600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প্রশ্নোত্তর লিখঃ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3352800"/>
            <a:ext cx="5410200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রাখাল কী করেন?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২।চাষি ভাই কী করেন?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৩।সকলের মুখে হাসি কেন?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3752850"/>
            <a:ext cx="24574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200400" y="2430959"/>
            <a:ext cx="2438400" cy="7694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620869"/>
            <a:ext cx="5943600" cy="1200329"/>
          </a:xfrm>
          <a:prstGeom prst="rect">
            <a:avLst/>
          </a:prstGeom>
          <a:solidFill>
            <a:srgbClr val="99FF6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“আমাদের দেশ” কবিতাটির প্রথম ৪ লাইন লিখে আনবে।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838200"/>
            <a:ext cx="2895600" cy="830997"/>
          </a:xfrm>
          <a:prstGeom prst="rect">
            <a:avLst/>
          </a:prstGeom>
          <a:solidFill>
            <a:srgbClr val="66FF99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nimated-Beautiful-Flowers-Pictures-2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005012"/>
            <a:ext cx="4571999" cy="4014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261</Words>
  <Application>Microsoft Office PowerPoint</Application>
  <PresentationFormat>On-screen Show (4:3)</PresentationFormat>
  <Paragraphs>65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91</cp:revision>
  <dcterms:created xsi:type="dcterms:W3CDTF">2006-08-16T00:00:00Z</dcterms:created>
  <dcterms:modified xsi:type="dcterms:W3CDTF">2014-02-07T15:13:10Z</dcterms:modified>
</cp:coreProperties>
</file>